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3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03550"/>
            <a:ext cx="8520600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800"/>
              <a:buChar char="●"/>
              <a:defRPr>
                <a:solidFill>
                  <a:srgbClr val="27256A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2700"/>
              <a:buNone/>
              <a:defRPr>
                <a:solidFill>
                  <a:srgbClr val="27256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800"/>
              <a:buChar char="●"/>
              <a:defRPr>
                <a:solidFill>
                  <a:srgbClr val="27256A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●"/>
              <a:defRPr>
                <a:solidFill>
                  <a:srgbClr val="27256A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○"/>
              <a:defRPr>
                <a:solidFill>
                  <a:srgbClr val="27256A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1400"/>
              <a:buChar char="■"/>
              <a:defRPr>
                <a:solidFill>
                  <a:srgbClr val="27256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11700" y="403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256A"/>
              </a:buClr>
              <a:buSzPts val="2700"/>
              <a:buNone/>
              <a:defRPr sz="2700" b="1">
                <a:solidFill>
                  <a:srgbClr val="27256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77750"/>
            <a:ext cx="85206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800"/>
              <a:buChar char="●"/>
              <a:defRPr sz="1800">
                <a:solidFill>
                  <a:srgbClr val="3053A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●"/>
              <a:defRPr>
                <a:solidFill>
                  <a:srgbClr val="3053A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●"/>
              <a:defRPr>
                <a:solidFill>
                  <a:srgbClr val="3053A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○"/>
              <a:defRPr>
                <a:solidFill>
                  <a:srgbClr val="3053A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3A3"/>
              </a:buClr>
              <a:buSzPts val="1400"/>
              <a:buChar char="■"/>
              <a:defRPr>
                <a:solidFill>
                  <a:srgbClr val="3053A3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272725" y="4343100"/>
            <a:ext cx="8617800" cy="7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63350" y="152875"/>
            <a:ext cx="585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214900"/>
            <a:ext cx="8520600" cy="31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7E1734D59B4F724984CB6E18510E91CA" ma:contentTypeVersion="11" ma:contentTypeDescription="" ma:contentTypeScope="" ma:versionID="89634a1d9ee0627b54a3d336e09f5665">
  <xsd:schema xmlns:xsd="http://www.w3.org/2001/XMLSchema" xmlns:xs="http://www.w3.org/2001/XMLSchema" xmlns:p="http://schemas.microsoft.com/office/2006/metadata/properties" xmlns:ns2="eb3f7de7-c935-4ca6-a12c-1f73773710ec" xmlns:ns3="1b3f6c0e-287e-49b1-bd93-bdb572863ee3" targetNamespace="http://schemas.microsoft.com/office/2006/metadata/properties" ma:root="true" ma:fieldsID="7c7633c2ac0f976cc09c43a97de8d58c" ns2:_="" ns3:_="">
    <xsd:import namespace="eb3f7de7-c935-4ca6-a12c-1f73773710ec"/>
    <xsd:import namespace="1b3f6c0e-287e-49b1-bd93-bdb572863ee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3f6c0e-287e-49b1-bd93-bdb572863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lcf76f155ced4ddcb4097134ff3c332f xmlns="1b3f6c0e-287e-49b1-bd93-bdb572863ee3">
      <Terms xmlns="http://schemas.microsoft.com/office/infopath/2007/PartnerControls"/>
    </lcf76f155ced4ddcb4097134ff3c332f>
    <TaxCatchAll xmlns="eb3f7de7-c935-4ca6-a12c-1f73773710ec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D0B83059-47B2-49B7-B162-C1AECC4E4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1b3f6c0e-287e-49b1-bd93-bdb572863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F72BE-D26E-496A-93AB-F345FF217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885C1-9FB2-4353-B55B-83F21794B227}">
  <ds:schemaRefs>
    <ds:schemaRef ds:uri="http://purl.org/dc/terms/"/>
    <ds:schemaRef ds:uri="1b3f6c0e-287e-49b1-bd93-bdb572863ee3"/>
    <ds:schemaRef ds:uri="eb3f7de7-c935-4ca6-a12c-1f73773710ec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Netta Dafne</dc:creator>
  <cp:lastModifiedBy>Netta Dafne</cp:lastModifiedBy>
  <cp:revision>1</cp:revision>
  <dcterms:modified xsi:type="dcterms:W3CDTF">2025-05-20T07:26:47Z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0x01010037EA2DD516505C4D92B92F8677CFB685007E1734D59B4F724984CB6E18510E91CA</vt:lpwstr>
  </property>
</Properties>
</file>