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451cffbbf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2451cffbbf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272725" y="4343100"/>
            <a:ext cx="8617800" cy="70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b="1" sz="35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/>
          <p:nvPr>
            <p:ph idx="1" type="body"/>
          </p:nvPr>
        </p:nvSpPr>
        <p:spPr>
          <a:xfrm>
            <a:off x="311700" y="1203550"/>
            <a:ext cx="8520600" cy="31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27256A"/>
              </a:buClr>
              <a:buSzPts val="1800"/>
              <a:buChar char="●"/>
              <a:defRPr>
                <a:solidFill>
                  <a:srgbClr val="27256A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27256A"/>
              </a:buClr>
              <a:buSzPts val="1400"/>
              <a:buChar char="○"/>
              <a:defRPr>
                <a:solidFill>
                  <a:srgbClr val="27256A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27256A"/>
              </a:buClr>
              <a:buSzPts val="1400"/>
              <a:buChar char="■"/>
              <a:defRPr>
                <a:solidFill>
                  <a:srgbClr val="27256A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27256A"/>
              </a:buClr>
              <a:buSzPts val="1400"/>
              <a:buChar char="●"/>
              <a:defRPr>
                <a:solidFill>
                  <a:srgbClr val="27256A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27256A"/>
              </a:buClr>
              <a:buSzPts val="1400"/>
              <a:buChar char="○"/>
              <a:defRPr>
                <a:solidFill>
                  <a:srgbClr val="27256A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27256A"/>
              </a:buClr>
              <a:buSzPts val="1400"/>
              <a:buChar char="■"/>
              <a:defRPr>
                <a:solidFill>
                  <a:srgbClr val="27256A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27256A"/>
              </a:buClr>
              <a:buSzPts val="1400"/>
              <a:buChar char="●"/>
              <a:defRPr>
                <a:solidFill>
                  <a:srgbClr val="27256A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27256A"/>
              </a:buClr>
              <a:buSzPts val="1400"/>
              <a:buChar char="○"/>
              <a:defRPr>
                <a:solidFill>
                  <a:srgbClr val="27256A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27256A"/>
              </a:buClr>
              <a:buSzPts val="1400"/>
              <a:buChar char="■"/>
              <a:defRPr>
                <a:solidFill>
                  <a:srgbClr val="27256A"/>
                </a:solidFill>
              </a:defRPr>
            </a:lvl9pPr>
          </a:lstStyle>
          <a:p/>
        </p:txBody>
      </p:sp>
      <p:sp>
        <p:nvSpPr>
          <p:cNvPr id="35" name="Google Shape;35;p11"/>
          <p:cNvSpPr txBox="1"/>
          <p:nvPr>
            <p:ph type="title"/>
          </p:nvPr>
        </p:nvSpPr>
        <p:spPr>
          <a:xfrm>
            <a:off x="363350" y="152875"/>
            <a:ext cx="5859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7256A"/>
              </a:buClr>
              <a:buSzPts val="2700"/>
              <a:buNone/>
              <a:defRPr>
                <a:solidFill>
                  <a:srgbClr val="27256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/>
          <p:nvPr>
            <p:ph type="ctrTitle"/>
          </p:nvPr>
        </p:nvSpPr>
        <p:spPr>
          <a:xfrm>
            <a:off x="272725" y="4343100"/>
            <a:ext cx="8617800" cy="70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b="1" sz="35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/>
          <p:nvPr>
            <p:ph type="title"/>
          </p:nvPr>
        </p:nvSpPr>
        <p:spPr>
          <a:xfrm>
            <a:off x="363350" y="152875"/>
            <a:ext cx="5859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" name="Google Shape;14;p4"/>
          <p:cNvSpPr txBox="1"/>
          <p:nvPr>
            <p:ph idx="1" type="body"/>
          </p:nvPr>
        </p:nvSpPr>
        <p:spPr>
          <a:xfrm>
            <a:off x="311700" y="1214900"/>
            <a:ext cx="8520600" cy="319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27256A"/>
              </a:buClr>
              <a:buSzPts val="1800"/>
              <a:buChar char="●"/>
              <a:defRPr>
                <a:solidFill>
                  <a:srgbClr val="27256A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27256A"/>
              </a:buClr>
              <a:buSzPts val="1400"/>
              <a:buChar char="○"/>
              <a:defRPr>
                <a:solidFill>
                  <a:srgbClr val="27256A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27256A"/>
              </a:buClr>
              <a:buSzPts val="1400"/>
              <a:buChar char="■"/>
              <a:defRPr>
                <a:solidFill>
                  <a:srgbClr val="27256A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27256A"/>
              </a:buClr>
              <a:buSzPts val="1400"/>
              <a:buChar char="●"/>
              <a:defRPr>
                <a:solidFill>
                  <a:srgbClr val="27256A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27256A"/>
              </a:buClr>
              <a:buSzPts val="1400"/>
              <a:buChar char="○"/>
              <a:defRPr>
                <a:solidFill>
                  <a:srgbClr val="27256A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27256A"/>
              </a:buClr>
              <a:buSzPts val="1400"/>
              <a:buChar char="■"/>
              <a:defRPr>
                <a:solidFill>
                  <a:srgbClr val="27256A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27256A"/>
              </a:buClr>
              <a:buSzPts val="1400"/>
              <a:buChar char="●"/>
              <a:defRPr>
                <a:solidFill>
                  <a:srgbClr val="27256A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27256A"/>
              </a:buClr>
              <a:buSzPts val="1400"/>
              <a:buChar char="○"/>
              <a:defRPr>
                <a:solidFill>
                  <a:srgbClr val="27256A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27256A"/>
              </a:buClr>
              <a:buSzPts val="1400"/>
              <a:buChar char="■"/>
              <a:defRPr>
                <a:solidFill>
                  <a:srgbClr val="27256A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/>
          <p:nvPr>
            <p:ph type="title"/>
          </p:nvPr>
        </p:nvSpPr>
        <p:spPr>
          <a:xfrm>
            <a:off x="363350" y="152875"/>
            <a:ext cx="5859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" name="Google Shape;17;p5"/>
          <p:cNvSpPr txBox="1"/>
          <p:nvPr>
            <p:ph idx="1" type="body"/>
          </p:nvPr>
        </p:nvSpPr>
        <p:spPr>
          <a:xfrm>
            <a:off x="311700" y="1152475"/>
            <a:ext cx="3999900" cy="32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8" name="Google Shape;18;p5"/>
          <p:cNvSpPr txBox="1"/>
          <p:nvPr>
            <p:ph idx="2" type="body"/>
          </p:nvPr>
        </p:nvSpPr>
        <p:spPr>
          <a:xfrm>
            <a:off x="4832400" y="1152475"/>
            <a:ext cx="3999900" cy="32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/>
          <p:nvPr>
            <p:ph type="title"/>
          </p:nvPr>
        </p:nvSpPr>
        <p:spPr>
          <a:xfrm>
            <a:off x="363350" y="152875"/>
            <a:ext cx="5859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/>
          <p:nvPr>
            <p:ph type="title"/>
          </p:nvPr>
        </p:nvSpPr>
        <p:spPr>
          <a:xfrm>
            <a:off x="311700" y="40375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3" name="Google Shape;23;p7"/>
          <p:cNvSpPr txBox="1"/>
          <p:nvPr>
            <p:ph idx="1" type="body"/>
          </p:nvPr>
        </p:nvSpPr>
        <p:spPr>
          <a:xfrm>
            <a:off x="311700" y="2078000"/>
            <a:ext cx="3351000" cy="25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 txBox="1"/>
          <p:nvPr>
            <p:ph type="title"/>
          </p:nvPr>
        </p:nvSpPr>
        <p:spPr>
          <a:xfrm>
            <a:off x="298750" y="450150"/>
            <a:ext cx="85464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9" name="Google Shape;29;p9"/>
          <p:cNvSpPr txBox="1"/>
          <p:nvPr>
            <p:ph idx="1" type="subTitle"/>
          </p:nvPr>
        </p:nvSpPr>
        <p:spPr>
          <a:xfrm>
            <a:off x="265500" y="366032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0" name="Google Shape;30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63350" y="152875"/>
            <a:ext cx="5859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7256A"/>
              </a:buClr>
              <a:buSzPts val="2700"/>
              <a:buNone/>
              <a:defRPr b="1" sz="2700">
                <a:solidFill>
                  <a:srgbClr val="27256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977750"/>
            <a:ext cx="8520600" cy="3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53A3"/>
              </a:buClr>
              <a:buSzPts val="1800"/>
              <a:buChar char="●"/>
              <a:defRPr sz="1800">
                <a:solidFill>
                  <a:srgbClr val="3053A3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53A3"/>
              </a:buClr>
              <a:buSzPts val="1400"/>
              <a:buChar char="○"/>
              <a:defRPr>
                <a:solidFill>
                  <a:srgbClr val="3053A3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53A3"/>
              </a:buClr>
              <a:buSzPts val="1400"/>
              <a:buChar char="■"/>
              <a:defRPr>
                <a:solidFill>
                  <a:srgbClr val="3053A3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53A3"/>
              </a:buClr>
              <a:buSzPts val="1400"/>
              <a:buChar char="●"/>
              <a:defRPr>
                <a:solidFill>
                  <a:srgbClr val="3053A3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53A3"/>
              </a:buClr>
              <a:buSzPts val="1400"/>
              <a:buChar char="○"/>
              <a:defRPr>
                <a:solidFill>
                  <a:srgbClr val="3053A3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53A3"/>
              </a:buClr>
              <a:buSzPts val="1400"/>
              <a:buChar char="■"/>
              <a:defRPr>
                <a:solidFill>
                  <a:srgbClr val="3053A3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53A3"/>
              </a:buClr>
              <a:buSzPts val="1400"/>
              <a:buChar char="●"/>
              <a:defRPr>
                <a:solidFill>
                  <a:srgbClr val="3053A3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53A3"/>
              </a:buClr>
              <a:buSzPts val="1400"/>
              <a:buChar char="○"/>
              <a:defRPr>
                <a:solidFill>
                  <a:srgbClr val="3053A3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53A3"/>
              </a:buClr>
              <a:buSzPts val="1400"/>
              <a:buChar char="■"/>
              <a:defRPr>
                <a:solidFill>
                  <a:srgbClr val="3053A3"/>
                </a:solidFill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>
            <p:ph type="ctrTitle"/>
          </p:nvPr>
        </p:nvSpPr>
        <p:spPr>
          <a:xfrm>
            <a:off x="272725" y="4343100"/>
            <a:ext cx="8617800" cy="70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TITLE HERE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title"/>
          </p:nvPr>
        </p:nvSpPr>
        <p:spPr>
          <a:xfrm>
            <a:off x="363350" y="152875"/>
            <a:ext cx="5859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TITLE HERE</a:t>
            </a:r>
            <a:endParaRPr/>
          </a:p>
        </p:txBody>
      </p:sp>
      <p:sp>
        <p:nvSpPr>
          <p:cNvPr id="47" name="Google Shape;47;p14"/>
          <p:cNvSpPr txBox="1"/>
          <p:nvPr>
            <p:ph idx="1" type="body"/>
          </p:nvPr>
        </p:nvSpPr>
        <p:spPr>
          <a:xfrm>
            <a:off x="311700" y="1214900"/>
            <a:ext cx="8520600" cy="319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