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5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EE911-E508-4272-9164-FA32B9E6DCC6}" v="2" dt="2025-05-20T07:28:20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3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272725" y="4343100"/>
            <a:ext cx="86178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800"/>
              <a:buChar char="●"/>
              <a:defRPr>
                <a:solidFill>
                  <a:srgbClr val="27256A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4037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800"/>
              <a:buChar char="●"/>
              <a:defRPr>
                <a:solidFill>
                  <a:srgbClr val="27256A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2700"/>
              <a:buNone/>
              <a:defRPr>
                <a:solidFill>
                  <a:srgbClr val="27256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2700"/>
              <a:buNone/>
              <a:defRPr sz="2700" b="1">
                <a:solidFill>
                  <a:srgbClr val="2725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77750"/>
            <a:ext cx="85206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800"/>
              <a:buChar char="●"/>
              <a:defRPr sz="1800">
                <a:solidFill>
                  <a:srgbClr val="3053A3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○"/>
              <a:defRPr>
                <a:solidFill>
                  <a:srgbClr val="3053A3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■"/>
              <a:defRPr>
                <a:solidFill>
                  <a:srgbClr val="3053A3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●"/>
              <a:defRPr>
                <a:solidFill>
                  <a:srgbClr val="3053A3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○"/>
              <a:defRPr>
                <a:solidFill>
                  <a:srgbClr val="3053A3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■"/>
              <a:defRPr>
                <a:solidFill>
                  <a:srgbClr val="3053A3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●"/>
              <a:defRPr>
                <a:solidFill>
                  <a:srgbClr val="3053A3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○"/>
              <a:defRPr>
                <a:solidFill>
                  <a:srgbClr val="3053A3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■"/>
              <a:defRPr>
                <a:solidFill>
                  <a:srgbClr val="3053A3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Conflict of Interest</a:t>
            </a:r>
            <a:endParaRPr dirty="0"/>
          </a:p>
        </p:txBody>
      </p:sp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7A1CCAE1-B8AD-FF52-A4B5-B9EAB4A6DB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596444"/>
              </p:ext>
            </p:extLst>
          </p:nvPr>
        </p:nvGraphicFramePr>
        <p:xfrm>
          <a:off x="116701" y="725575"/>
          <a:ext cx="3658289" cy="73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3388661957"/>
                    </a:ext>
                  </a:extLst>
                </a:gridCol>
                <a:gridCol w="3166764">
                  <a:extLst>
                    <a:ext uri="{9D8B030D-6E8A-4147-A177-3AD203B41FA5}">
                      <a16:colId xmlns:a16="http://schemas.microsoft.com/office/drawing/2014/main" val="984580760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422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FEBF49-3710-240F-DDF9-18D0B8906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08411"/>
              </p:ext>
            </p:extLst>
          </p:nvPr>
        </p:nvGraphicFramePr>
        <p:xfrm>
          <a:off x="116701" y="1556952"/>
          <a:ext cx="7235568" cy="3246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0910">
                  <a:extLst>
                    <a:ext uri="{9D8B030D-6E8A-4147-A177-3AD203B41FA5}">
                      <a16:colId xmlns:a16="http://schemas.microsoft.com/office/drawing/2014/main" val="1821109523"/>
                    </a:ext>
                  </a:extLst>
                </a:gridCol>
                <a:gridCol w="848649">
                  <a:extLst>
                    <a:ext uri="{9D8B030D-6E8A-4147-A177-3AD203B41FA5}">
                      <a16:colId xmlns:a16="http://schemas.microsoft.com/office/drawing/2014/main" val="3091344239"/>
                    </a:ext>
                  </a:extLst>
                </a:gridCol>
                <a:gridCol w="928019">
                  <a:extLst>
                    <a:ext uri="{9D8B030D-6E8A-4147-A177-3AD203B41FA5}">
                      <a16:colId xmlns:a16="http://schemas.microsoft.com/office/drawing/2014/main" val="199487366"/>
                    </a:ext>
                  </a:extLst>
                </a:gridCol>
                <a:gridCol w="842543">
                  <a:extLst>
                    <a:ext uri="{9D8B030D-6E8A-4147-A177-3AD203B41FA5}">
                      <a16:colId xmlns:a16="http://schemas.microsoft.com/office/drawing/2014/main" val="1258454336"/>
                    </a:ext>
                  </a:extLst>
                </a:gridCol>
                <a:gridCol w="775528">
                  <a:extLst>
                    <a:ext uri="{9D8B030D-6E8A-4147-A177-3AD203B41FA5}">
                      <a16:colId xmlns:a16="http://schemas.microsoft.com/office/drawing/2014/main" val="1066683518"/>
                    </a:ext>
                  </a:extLst>
                </a:gridCol>
                <a:gridCol w="651430">
                  <a:extLst>
                    <a:ext uri="{9D8B030D-6E8A-4147-A177-3AD203B41FA5}">
                      <a16:colId xmlns:a16="http://schemas.microsoft.com/office/drawing/2014/main" val="1055500938"/>
                    </a:ext>
                  </a:extLst>
                </a:gridCol>
                <a:gridCol w="740170">
                  <a:extLst>
                    <a:ext uri="{9D8B030D-6E8A-4147-A177-3AD203B41FA5}">
                      <a16:colId xmlns:a16="http://schemas.microsoft.com/office/drawing/2014/main" val="1794334036"/>
                    </a:ext>
                  </a:extLst>
                </a:gridCol>
                <a:gridCol w="877902">
                  <a:extLst>
                    <a:ext uri="{9D8B030D-6E8A-4147-A177-3AD203B41FA5}">
                      <a16:colId xmlns:a16="http://schemas.microsoft.com/office/drawing/2014/main" val="3447409943"/>
                    </a:ext>
                  </a:extLst>
                </a:gridCol>
                <a:gridCol w="630417">
                  <a:extLst>
                    <a:ext uri="{9D8B030D-6E8A-4147-A177-3AD203B41FA5}">
                      <a16:colId xmlns:a16="http://schemas.microsoft.com/office/drawing/2014/main" val="974539341"/>
                    </a:ext>
                  </a:extLst>
                </a:gridCol>
              </a:tblGrid>
              <a:tr h="897083">
                <a:tc>
                  <a:txBody>
                    <a:bodyPr/>
                    <a:lstStyle/>
                    <a:p>
                      <a:r>
                        <a:rPr lang="en-US" sz="11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798813"/>
                  </a:ext>
                </a:extLst>
              </a:tr>
              <a:tr h="735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Example: company </a:t>
                      </a:r>
                      <a:r>
                        <a:rPr lang="en-US" sz="1100" dirty="0" err="1"/>
                        <a:t>xyz</a:t>
                      </a:r>
                      <a:endParaRPr lang="en-US" sz="1100" dirty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706566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11696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18538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792838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27948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680540"/>
                  </a:ext>
                </a:extLst>
              </a:tr>
              <a:tr h="25000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2968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lcf76f155ced4ddcb4097134ff3c332f xmlns="1b3f6c0e-287e-49b1-bd93-bdb572863ee3">
      <Terms xmlns="http://schemas.microsoft.com/office/infopath/2007/PartnerControls"/>
    </lcf76f155ced4ddcb4097134ff3c332f>
    <TaxCatchAll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7E1734D59B4F724984CB6E18510E91CA" ma:contentTypeVersion="11" ma:contentTypeDescription="" ma:contentTypeScope="" ma:versionID="89634a1d9ee0627b54a3d336e09f5665">
  <xsd:schema xmlns:xsd="http://www.w3.org/2001/XMLSchema" xmlns:xs="http://www.w3.org/2001/XMLSchema" xmlns:p="http://schemas.microsoft.com/office/2006/metadata/properties" xmlns:ns2="eb3f7de7-c935-4ca6-a12c-1f73773710ec" xmlns:ns3="1b3f6c0e-287e-49b1-bd93-bdb572863ee3" targetNamespace="http://schemas.microsoft.com/office/2006/metadata/properties" ma:root="true" ma:fieldsID="7c7633c2ac0f976cc09c43a97de8d58c" ns2:_="" ns3:_="">
    <xsd:import namespace="eb3f7de7-c935-4ca6-a12c-1f73773710ec"/>
    <xsd:import namespace="1b3f6c0e-287e-49b1-bd93-bdb572863ee3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f6c0e-287e-49b1-bd93-bdb572863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C885C1-9FB2-4353-B55B-83F21794B227}">
  <ds:schemaRefs>
    <ds:schemaRef ds:uri="eb3f7de7-c935-4ca6-a12c-1f73773710ec"/>
    <ds:schemaRef ds:uri="1b3f6c0e-287e-49b1-bd93-bdb572863ee3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3F72BE-D26E-496A-93AB-F345FF2172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B83059-47B2-49B7-B162-C1AECC4E4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1b3f6c0e-287e-49b1-bd93-bdb572863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</Words>
  <Application>Microsoft Office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Conflict of Interest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Netta Dafne</dc:creator>
  <cp:lastModifiedBy>Netta Dafne</cp:lastModifiedBy>
  <cp:revision>2</cp:revision>
  <dcterms:modified xsi:type="dcterms:W3CDTF">2025-05-20T07:39:24Z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0x01010037EA2DD516505C4D92B92F8677CFB685007E1734D59B4F724984CB6E18510E91CA</vt:lpwstr>
  </property>
  <property fmtid="{D5CDD505-2E9C-101B-9397-08002B2CF9AE}" pid="3" name="MediaServiceImageTags">
    <vt:lpwstr/>
  </property>
</Properties>
</file>