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73" autoAdjust="0"/>
  </p:normalViewPr>
  <p:slideViewPr>
    <p:cSldViewPr snapToGrid="0">
      <p:cViewPr varScale="1">
        <p:scale>
          <a:sx n="19" d="100"/>
          <a:sy n="19" d="100"/>
        </p:scale>
        <p:origin x="29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20/05/2025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9114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20/05/2025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8678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20/05/2025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53616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20/05/2025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64729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532E13-7464-4BFE-BD7A-0D3048DFB3B8}" type="datetimeFigureOut">
              <a:rPr lang="en-GB" smtClean="0"/>
              <a:t>20/05/2025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39360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532E13-7464-4BFE-BD7A-0D3048DFB3B8}" type="datetimeFigureOut">
              <a:rPr lang="en-GB" smtClean="0"/>
              <a:t>20/05/2025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6043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5780233"/>
            <a:ext cx="13706415"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2" y="15780233"/>
            <a:ext cx="13773917"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532E13-7464-4BFE-BD7A-0D3048DFB3B8}" type="datetimeFigureOut">
              <a:rPr lang="en-GB" smtClean="0"/>
              <a:t>20/05/2025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06120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532E13-7464-4BFE-BD7A-0D3048DFB3B8}" type="datetimeFigureOut">
              <a:rPr lang="en-GB" smtClean="0"/>
              <a:t>20/05/2025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4236447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32E13-7464-4BFE-BD7A-0D3048DFB3B8}" type="datetimeFigureOut">
              <a:rPr lang="en-GB" smtClean="0"/>
              <a:t>20/05/2025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39856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20/05/2025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44006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20/05/2025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90402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E4532E13-7464-4BFE-BD7A-0D3048DFB3B8}" type="datetimeFigureOut">
              <a:rPr lang="en-GB" smtClean="0"/>
              <a:t>20/05/2025</a:t>
            </a:fld>
            <a:endParaRPr lang="en-GB"/>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305993E6-FFA7-429C-8B36-9C1CEDE512E0}" type="slidenum">
              <a:rPr lang="en-GB" smtClean="0"/>
              <a:t>‹#›</a:t>
            </a:fld>
            <a:endParaRPr lang="en-GB"/>
          </a:p>
        </p:txBody>
      </p:sp>
    </p:spTree>
    <p:extLst>
      <p:ext uri="{BB962C8B-B14F-4D97-AF65-F5344CB8AC3E}">
        <p14:creationId xmlns:p14="http://schemas.microsoft.com/office/powerpoint/2010/main" val="5563042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40FBAA8-796E-F31D-E564-92957C6BAB08}"/>
              </a:ext>
            </a:extLst>
          </p:cNvPr>
          <p:cNvSpPr txBox="1"/>
          <p:nvPr/>
        </p:nvSpPr>
        <p:spPr>
          <a:xfrm>
            <a:off x="1661406" y="41914427"/>
            <a:ext cx="6933986" cy="43723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sz="2800" dirty="0"/>
              <a:t>This could be a place for your sources.</a:t>
            </a:r>
          </a:p>
        </p:txBody>
      </p:sp>
      <p:sp>
        <p:nvSpPr>
          <p:cNvPr id="8" name="Rectangle 4">
            <a:extLst>
              <a:ext uri="{FF2B5EF4-FFF2-40B4-BE49-F238E27FC236}">
                <a16:creationId xmlns:a16="http://schemas.microsoft.com/office/drawing/2014/main" id="{BEA0544D-9921-9844-1ADA-00D0DC36E6D0}"/>
              </a:ext>
            </a:extLst>
          </p:cNvPr>
          <p:cNvSpPr txBox="1"/>
          <p:nvPr/>
        </p:nvSpPr>
        <p:spPr>
          <a:xfrm>
            <a:off x="11281395" y="41923950"/>
            <a:ext cx="11358502" cy="43088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r">
              <a:defRPr sz="1200">
                <a:latin typeface="Arial"/>
                <a:ea typeface="Arial"/>
                <a:cs typeface="Arial"/>
                <a:sym typeface="Arial"/>
              </a:defRPr>
            </a:lvl1pPr>
          </a:lstStyle>
          <a:p>
            <a:pPr algn="ctr"/>
            <a:r>
              <a:rPr sz="2800" dirty="0"/>
              <a:t>Copyright © 20</a:t>
            </a:r>
            <a:r>
              <a:rPr lang="en-US" sz="2800" dirty="0"/>
              <a:t>22</a:t>
            </a:r>
            <a:r>
              <a:rPr sz="2800" dirty="0"/>
              <a:t> Author Names and Contact Details</a:t>
            </a:r>
          </a:p>
        </p:txBody>
      </p:sp>
      <p:sp>
        <p:nvSpPr>
          <p:cNvPr id="9" name="Rectangle 5">
            <a:extLst>
              <a:ext uri="{FF2B5EF4-FFF2-40B4-BE49-F238E27FC236}">
                <a16:creationId xmlns:a16="http://schemas.microsoft.com/office/drawing/2014/main" id="{4267B781-77EC-FD08-0201-61FE4198F357}"/>
              </a:ext>
            </a:extLst>
          </p:cNvPr>
          <p:cNvSpPr txBox="1"/>
          <p:nvPr/>
        </p:nvSpPr>
        <p:spPr>
          <a:xfrm>
            <a:off x="1661404" y="2521213"/>
            <a:ext cx="17717978" cy="67710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defRPr sz="2400">
                <a:latin typeface="Arial"/>
                <a:ea typeface="Arial"/>
                <a:cs typeface="Arial"/>
                <a:sym typeface="Arial"/>
              </a:defRPr>
            </a:lvl1pPr>
          </a:lstStyle>
          <a:p>
            <a:r>
              <a:rPr sz="4400" dirty="0"/>
              <a:t>This could be your sub-line – Authors, Co-Authors, Institution, etc. </a:t>
            </a:r>
          </a:p>
        </p:txBody>
      </p:sp>
      <p:sp>
        <p:nvSpPr>
          <p:cNvPr id="10" name="Rectangle 6">
            <a:extLst>
              <a:ext uri="{FF2B5EF4-FFF2-40B4-BE49-F238E27FC236}">
                <a16:creationId xmlns:a16="http://schemas.microsoft.com/office/drawing/2014/main" id="{4328FBD7-3629-9C95-2210-501E1CD80401}"/>
              </a:ext>
            </a:extLst>
          </p:cNvPr>
          <p:cNvSpPr txBox="1"/>
          <p:nvPr/>
        </p:nvSpPr>
        <p:spPr>
          <a:xfrm>
            <a:off x="1661404" y="5550516"/>
            <a:ext cx="13440944" cy="1232074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p:txBody>
      </p:sp>
      <p:sp>
        <p:nvSpPr>
          <p:cNvPr id="11" name="Rectangle 7">
            <a:extLst>
              <a:ext uri="{FF2B5EF4-FFF2-40B4-BE49-F238E27FC236}">
                <a16:creationId xmlns:a16="http://schemas.microsoft.com/office/drawing/2014/main" id="{03EC4B14-B228-347C-2077-33BE531ED1BE}"/>
              </a:ext>
            </a:extLst>
          </p:cNvPr>
          <p:cNvSpPr txBox="1"/>
          <p:nvPr/>
        </p:nvSpPr>
        <p:spPr>
          <a:xfrm>
            <a:off x="1661404" y="1213747"/>
            <a:ext cx="12093353" cy="923330"/>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defRPr sz="3200" b="1">
                <a:latin typeface="Arial"/>
                <a:ea typeface="Arial"/>
                <a:cs typeface="Arial"/>
                <a:sym typeface="Arial"/>
              </a:defRPr>
            </a:lvl1pPr>
          </a:lstStyle>
          <a:p>
            <a:r>
              <a:rPr lang="de-DE" sz="6000" dirty="0"/>
              <a:t>This </a:t>
            </a:r>
            <a:r>
              <a:rPr lang="de-DE" sz="6000" dirty="0" err="1"/>
              <a:t>could</a:t>
            </a:r>
            <a:r>
              <a:rPr lang="de-DE" sz="6000" dirty="0"/>
              <a:t> </a:t>
            </a:r>
            <a:r>
              <a:rPr lang="de-DE" sz="6000" dirty="0" err="1"/>
              <a:t>be</a:t>
            </a:r>
            <a:r>
              <a:rPr lang="de-DE" sz="6000" dirty="0"/>
              <a:t> </a:t>
            </a:r>
            <a:r>
              <a:rPr lang="de-DE" sz="6000" dirty="0" err="1"/>
              <a:t>the</a:t>
            </a:r>
            <a:r>
              <a:rPr lang="de-DE" sz="6000" dirty="0"/>
              <a:t> p</a:t>
            </a:r>
            <a:r>
              <a:rPr sz="6000" dirty="0" err="1"/>
              <a:t>oster</a:t>
            </a:r>
            <a:r>
              <a:rPr sz="6000" dirty="0"/>
              <a:t> title</a:t>
            </a:r>
          </a:p>
        </p:txBody>
      </p:sp>
      <p:sp>
        <p:nvSpPr>
          <p:cNvPr id="13" name="Rectangle 8">
            <a:extLst>
              <a:ext uri="{FF2B5EF4-FFF2-40B4-BE49-F238E27FC236}">
                <a16:creationId xmlns:a16="http://schemas.microsoft.com/office/drawing/2014/main" id="{22266800-1F38-F112-D92E-58FDE76093F0}"/>
              </a:ext>
            </a:extLst>
          </p:cNvPr>
          <p:cNvSpPr txBox="1"/>
          <p:nvPr/>
        </p:nvSpPr>
        <p:spPr>
          <a:xfrm>
            <a:off x="16960647" y="15433666"/>
            <a:ext cx="13777237" cy="17749924"/>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4" name="Rectangle">
            <a:extLst>
              <a:ext uri="{FF2B5EF4-FFF2-40B4-BE49-F238E27FC236}">
                <a16:creationId xmlns:a16="http://schemas.microsoft.com/office/drawing/2014/main" id="{03B6B864-5015-368C-18FD-14F440EA868C}"/>
              </a:ext>
            </a:extLst>
          </p:cNvPr>
          <p:cNvSpPr/>
          <p:nvPr/>
        </p:nvSpPr>
        <p:spPr>
          <a:xfrm>
            <a:off x="1661405" y="34369807"/>
            <a:ext cx="29076479" cy="4994742"/>
          </a:xfrm>
          <a:prstGeom prst="rect">
            <a:avLst/>
          </a:prstGeom>
          <a:solidFill>
            <a:schemeClr val="accent3">
              <a:lumOff val="44000"/>
            </a:schemeClr>
          </a:solidFill>
          <a:ln w="25400">
            <a:solidFill>
              <a:schemeClr val="accent1"/>
            </a:solidFill>
          </a:ln>
        </p:spPr>
        <p:txBody>
          <a:bodyPr lIns="45730" rIns="45730"/>
          <a:lstStyle/>
          <a:p>
            <a:pPr algn="ctr"/>
            <a:endParaRPr sz="8402"/>
          </a:p>
        </p:txBody>
      </p:sp>
      <p:sp>
        <p:nvSpPr>
          <p:cNvPr id="15" name="Rectangle 3">
            <a:extLst>
              <a:ext uri="{FF2B5EF4-FFF2-40B4-BE49-F238E27FC236}">
                <a16:creationId xmlns:a16="http://schemas.microsoft.com/office/drawing/2014/main" id="{2B7C198A-E5A5-BF83-7D77-EE17E04310E9}"/>
              </a:ext>
            </a:extLst>
          </p:cNvPr>
          <p:cNvSpPr txBox="1"/>
          <p:nvPr/>
        </p:nvSpPr>
        <p:spPr>
          <a:xfrm>
            <a:off x="1661404" y="18800317"/>
            <a:ext cx="13440945" cy="74950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charts</a:t>
            </a:r>
          </a:p>
        </p:txBody>
      </p:sp>
      <p:sp>
        <p:nvSpPr>
          <p:cNvPr id="16" name="Rectangle 6">
            <a:extLst>
              <a:ext uri="{FF2B5EF4-FFF2-40B4-BE49-F238E27FC236}">
                <a16:creationId xmlns:a16="http://schemas.microsoft.com/office/drawing/2014/main" id="{C18A62EB-7BB7-C34A-7BBF-C0111B52D82E}"/>
              </a:ext>
            </a:extLst>
          </p:cNvPr>
          <p:cNvSpPr txBox="1"/>
          <p:nvPr/>
        </p:nvSpPr>
        <p:spPr>
          <a:xfrm>
            <a:off x="1661405" y="21367221"/>
            <a:ext cx="13440944" cy="1154514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7" name="Rectangle 3">
            <a:extLst>
              <a:ext uri="{FF2B5EF4-FFF2-40B4-BE49-F238E27FC236}">
                <a16:creationId xmlns:a16="http://schemas.microsoft.com/office/drawing/2014/main" id="{15BB3BD7-8F05-045C-9687-C05B61E2D448}"/>
              </a:ext>
            </a:extLst>
          </p:cNvPr>
          <p:cNvSpPr txBox="1"/>
          <p:nvPr/>
        </p:nvSpPr>
        <p:spPr>
          <a:xfrm>
            <a:off x="9158223" y="36742241"/>
            <a:ext cx="14082841" cy="62459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000" dirty="0"/>
              <a:t>This could be a place for your table.</a:t>
            </a:r>
          </a:p>
        </p:txBody>
      </p:sp>
      <p:sp>
        <p:nvSpPr>
          <p:cNvPr id="18" name="Rectangle 3">
            <a:extLst>
              <a:ext uri="{FF2B5EF4-FFF2-40B4-BE49-F238E27FC236}">
                <a16:creationId xmlns:a16="http://schemas.microsoft.com/office/drawing/2014/main" id="{0D431622-6FE3-2D4D-E863-AE6AE5173827}"/>
              </a:ext>
            </a:extLst>
          </p:cNvPr>
          <p:cNvSpPr txBox="1"/>
          <p:nvPr/>
        </p:nvSpPr>
        <p:spPr>
          <a:xfrm>
            <a:off x="16960646" y="12399728"/>
            <a:ext cx="13777237" cy="74950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a:t>
            </a:r>
            <a:r>
              <a:rPr lang="en-US" sz="4800" dirty="0"/>
              <a:t>p</a:t>
            </a:r>
            <a:r>
              <a:rPr lang="de-DE" sz="4800" dirty="0" err="1"/>
              <a:t>ictures</a:t>
            </a:r>
            <a:endParaRPr sz="4800" dirty="0"/>
          </a:p>
        </p:txBody>
      </p:sp>
      <p:sp>
        <p:nvSpPr>
          <p:cNvPr id="19" name="Rectangle 8">
            <a:extLst>
              <a:ext uri="{FF2B5EF4-FFF2-40B4-BE49-F238E27FC236}">
                <a16:creationId xmlns:a16="http://schemas.microsoft.com/office/drawing/2014/main" id="{9374C43C-B9E6-F3CC-53DA-CF91995681E4}"/>
              </a:ext>
            </a:extLst>
          </p:cNvPr>
          <p:cNvSpPr txBox="1"/>
          <p:nvPr/>
        </p:nvSpPr>
        <p:spPr>
          <a:xfrm>
            <a:off x="16960646" y="5550516"/>
            <a:ext cx="13777237" cy="456477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Rectangle 2">
            <a:extLst>
              <a:ext uri="{FF2B5EF4-FFF2-40B4-BE49-F238E27FC236}">
                <a16:creationId xmlns:a16="http://schemas.microsoft.com/office/drawing/2014/main" id="{2C9175A2-0317-296B-0DEA-41C6B26D6664}"/>
              </a:ext>
            </a:extLst>
          </p:cNvPr>
          <p:cNvSpPr txBox="1"/>
          <p:nvPr/>
        </p:nvSpPr>
        <p:spPr>
          <a:xfrm>
            <a:off x="25325901" y="41911253"/>
            <a:ext cx="5411982" cy="43723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lang="en-US" sz="2800" dirty="0"/>
              <a:t>This could be your logo.</a:t>
            </a:r>
            <a:endParaRPr sz="2800" dirty="0"/>
          </a:p>
        </p:txBody>
      </p:sp>
    </p:spTree>
    <p:extLst>
      <p:ext uri="{BB962C8B-B14F-4D97-AF65-F5344CB8AC3E}">
        <p14:creationId xmlns:p14="http://schemas.microsoft.com/office/powerpoint/2010/main" val="2673058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lcf76f155ced4ddcb4097134ff3c332f xmlns="1b3f6c0e-287e-49b1-bd93-bdb572863ee3">
      <Terms xmlns="http://schemas.microsoft.com/office/infopath/2007/PartnerControls"/>
    </lcf76f155ced4ddcb4097134ff3c332f>
    <TaxCatchAll xmlns="eb3f7de7-c935-4ca6-a12c-1f73773710ec"/>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7E1734D59B4F724984CB6E18510E91CA" ma:contentTypeVersion="11" ma:contentTypeDescription="" ma:contentTypeScope="" ma:versionID="89634a1d9ee0627b54a3d336e09f5665">
  <xsd:schema xmlns:xsd="http://www.w3.org/2001/XMLSchema" xmlns:xs="http://www.w3.org/2001/XMLSchema" xmlns:p="http://schemas.microsoft.com/office/2006/metadata/properties" xmlns:ns2="eb3f7de7-c935-4ca6-a12c-1f73773710ec" xmlns:ns3="1b3f6c0e-287e-49b1-bd93-bdb572863ee3" targetNamespace="http://schemas.microsoft.com/office/2006/metadata/properties" ma:root="true" ma:fieldsID="7c7633c2ac0f976cc09c43a97de8d58c" ns2:_="" ns3:_="">
    <xsd:import namespace="eb3f7de7-c935-4ca6-a12c-1f73773710ec"/>
    <xsd:import namespace="1b3f6c0e-287e-49b1-bd93-bdb572863ee3"/>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ObjectDetectorVersions"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19"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b3f6c0e-287e-49b1-bd93-bdb572863ee3"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6A0AA6-2BD7-4DBE-AC42-B003EBA5D58F}">
  <ds:schemaRefs>
    <ds:schemaRef ds:uri="http://schemas.openxmlformats.org/package/2006/metadata/core-properties"/>
    <ds:schemaRef ds:uri="1b3f6c0e-287e-49b1-bd93-bdb572863ee3"/>
    <ds:schemaRef ds:uri="http://schemas.microsoft.com/office/2006/metadata/properties"/>
    <ds:schemaRef ds:uri="http://www.w3.org/XML/1998/namespace"/>
    <ds:schemaRef ds:uri="eb3f7de7-c935-4ca6-a12c-1f73773710ec"/>
    <ds:schemaRef ds:uri="http://schemas.microsoft.com/office/2006/documentManagement/types"/>
    <ds:schemaRef ds:uri="http://purl.org/dc/terms/"/>
    <ds:schemaRef ds:uri="http://schemas.microsoft.com/office/infopath/2007/PartnerControls"/>
    <ds:schemaRef ds:uri="http://purl.org/dc/dcmitype/"/>
    <ds:schemaRef ds:uri="http://purl.org/dc/elements/1.1/"/>
  </ds:schemaRefs>
</ds:datastoreItem>
</file>

<file path=customXml/itemProps2.xml><?xml version="1.0" encoding="utf-8"?>
<ds:datastoreItem xmlns:ds="http://schemas.openxmlformats.org/officeDocument/2006/customXml" ds:itemID="{6927E5B3-2645-4745-9906-B34170908F25}">
  <ds:schemaRefs>
    <ds:schemaRef ds:uri="http://schemas.microsoft.com/sharepoint/v3/contenttype/forms"/>
  </ds:schemaRefs>
</ds:datastoreItem>
</file>

<file path=customXml/itemProps3.xml><?xml version="1.0" encoding="utf-8"?>
<ds:datastoreItem xmlns:ds="http://schemas.openxmlformats.org/officeDocument/2006/customXml" ds:itemID="{BF385223-2750-4825-831C-3A627C44DD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1b3f6c0e-287e-49b1-bd93-bdb572863e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28</TotalTime>
  <Words>926</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Danielsen</dc:creator>
  <cp:lastModifiedBy>Netta Dafne</cp:lastModifiedBy>
  <cp:revision>2</cp:revision>
  <dcterms:created xsi:type="dcterms:W3CDTF">2022-05-09T13:50:47Z</dcterms:created>
  <dcterms:modified xsi:type="dcterms:W3CDTF">2025-05-20T07:42:14Z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0x01010037EA2DD516505C4D92B92F8677CFB685007E1734D59B4F724984CB6E18510E91CA</vt:lpwstr>
  </property>
</Properties>
</file>