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varScale="1">
        <p:scale>
          <a:sx n="19" d="100"/>
          <a:sy n="19" d="100"/>
        </p:scale>
        <p:origin x="29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20/05/2025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20/05/2025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20/05/2025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20/05/2025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20/05/2025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20/05/2025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20/05/2025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20/05/2025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20/05/2025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20/05/2025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20/05/2025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20/05/2025</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lcf76f155ced4ddcb4097134ff3c332f xmlns="1b3f6c0e-287e-49b1-bd93-bdb572863ee3">
      <Terms xmlns="http://schemas.microsoft.com/office/infopath/2007/PartnerControls"/>
    </lcf76f155ced4ddcb4097134ff3c332f>
    <TaxCatchAll xmlns="eb3f7de7-c935-4ca6-a12c-1f73773710ec"/>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7E1734D59B4F724984CB6E18510E91CA" ma:contentTypeVersion="11" ma:contentTypeDescription="" ma:contentTypeScope="" ma:versionID="89634a1d9ee0627b54a3d336e09f5665">
  <xsd:schema xmlns:xsd="http://www.w3.org/2001/XMLSchema" xmlns:xs="http://www.w3.org/2001/XMLSchema" xmlns:p="http://schemas.microsoft.com/office/2006/metadata/properties" xmlns:ns2="eb3f7de7-c935-4ca6-a12c-1f73773710ec" xmlns:ns3="1b3f6c0e-287e-49b1-bd93-bdb572863ee3" targetNamespace="http://schemas.microsoft.com/office/2006/metadata/properties" ma:root="true" ma:fieldsID="7c7633c2ac0f976cc09c43a97de8d58c" ns2:_="" ns3:_="">
    <xsd:import namespace="eb3f7de7-c935-4ca6-a12c-1f73773710ec"/>
    <xsd:import namespace="1b3f6c0e-287e-49b1-bd93-bdb572863ee3"/>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ObjectDetectorVersion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19"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b3f6c0e-287e-49b1-bd93-bdb572863ee3"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6A0AA6-2BD7-4DBE-AC42-B003EBA5D58F}">
  <ds:schemaRefs>
    <ds:schemaRef ds:uri="http://schemas.openxmlformats.org/package/2006/metadata/core-properties"/>
    <ds:schemaRef ds:uri="1b3f6c0e-287e-49b1-bd93-bdb572863ee3"/>
    <ds:schemaRef ds:uri="http://schemas.microsoft.com/office/2006/metadata/properties"/>
    <ds:schemaRef ds:uri="http://www.w3.org/XML/1998/namespace"/>
    <ds:schemaRef ds:uri="eb3f7de7-c935-4ca6-a12c-1f73773710ec"/>
    <ds:schemaRef ds:uri="http://schemas.microsoft.com/office/2006/documentManagement/types"/>
    <ds:schemaRef ds:uri="http://purl.org/dc/terms/"/>
    <ds:schemaRef ds:uri="http://schemas.microsoft.com/office/infopath/2007/PartnerControls"/>
    <ds:schemaRef ds:uri="http://purl.org/dc/dcmitype/"/>
    <ds:schemaRef ds:uri="http://purl.org/dc/elements/1.1/"/>
  </ds:schemaRefs>
</ds:datastoreItem>
</file>

<file path=customXml/itemProps2.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3.xml><?xml version="1.0" encoding="utf-8"?>
<ds:datastoreItem xmlns:ds="http://schemas.openxmlformats.org/officeDocument/2006/customXml" ds:itemID="{BF385223-2750-4825-831C-3A627C44DD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1b3f6c0e-287e-49b1-bd93-bdb572863e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28</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Netta Dafne</cp:lastModifiedBy>
  <cp:revision>2</cp:revision>
  <dcterms:created xsi:type="dcterms:W3CDTF">2022-05-09T13:50:47Z</dcterms:created>
  <dcterms:modified xsi:type="dcterms:W3CDTF">2025-05-20T07:42:14Z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0x01010037EA2DD516505C4D92B92F8677CFB685007E1734D59B4F724984CB6E18510E91CA</vt:lpwstr>
  </property>
</Properties>
</file>